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491" r:id="rId2"/>
    <p:sldId id="1530" r:id="rId3"/>
    <p:sldId id="1490" r:id="rId4"/>
    <p:sldId id="1544" r:id="rId5"/>
    <p:sldId id="1441" r:id="rId6"/>
    <p:sldId id="1472" r:id="rId7"/>
    <p:sldId id="1480" r:id="rId8"/>
    <p:sldId id="1444" r:id="rId9"/>
    <p:sldId id="1479" r:id="rId10"/>
    <p:sldId id="1474" r:id="rId11"/>
    <p:sldId id="1475" r:id="rId12"/>
    <p:sldId id="1478" r:id="rId13"/>
    <p:sldId id="1476" r:id="rId14"/>
    <p:sldId id="1449" r:id="rId15"/>
    <p:sldId id="1450" r:id="rId16"/>
    <p:sldId id="1531" r:id="rId17"/>
    <p:sldId id="1492" r:id="rId18"/>
    <p:sldId id="1493" r:id="rId19"/>
    <p:sldId id="1494" r:id="rId20"/>
    <p:sldId id="1495" r:id="rId21"/>
    <p:sldId id="1496" r:id="rId22"/>
    <p:sldId id="1497" r:id="rId23"/>
    <p:sldId id="1498" r:id="rId24"/>
    <p:sldId id="1499" r:id="rId25"/>
    <p:sldId id="1500" r:id="rId26"/>
    <p:sldId id="1501" r:id="rId27"/>
    <p:sldId id="1502" r:id="rId28"/>
    <p:sldId id="1503" r:id="rId29"/>
    <p:sldId id="1504" r:id="rId30"/>
    <p:sldId id="1505" r:id="rId31"/>
    <p:sldId id="1506" r:id="rId32"/>
    <p:sldId id="1507" r:id="rId33"/>
    <p:sldId id="1532" r:id="rId34"/>
    <p:sldId id="1533" r:id="rId35"/>
    <p:sldId id="1527" r:id="rId36"/>
    <p:sldId id="1528" r:id="rId37"/>
    <p:sldId id="1529" r:id="rId38"/>
    <p:sldId id="1534" r:id="rId39"/>
    <p:sldId id="1508" r:id="rId40"/>
    <p:sldId id="1509" r:id="rId41"/>
    <p:sldId id="1510" r:id="rId42"/>
    <p:sldId id="1511" r:id="rId43"/>
    <p:sldId id="1512" r:id="rId44"/>
    <p:sldId id="1513" r:id="rId45"/>
    <p:sldId id="1514" r:id="rId46"/>
    <p:sldId id="1515" r:id="rId47"/>
    <p:sldId id="1516" r:id="rId48"/>
    <p:sldId id="1517" r:id="rId49"/>
    <p:sldId id="1518" r:id="rId50"/>
    <p:sldId id="1542" r:id="rId51"/>
    <p:sldId id="1535" r:id="rId52"/>
    <p:sldId id="1520" r:id="rId53"/>
    <p:sldId id="1521" r:id="rId54"/>
    <p:sldId id="1522" r:id="rId55"/>
    <p:sldId id="1536" r:id="rId56"/>
    <p:sldId id="1537" r:id="rId57"/>
    <p:sldId id="1538" r:id="rId58"/>
    <p:sldId id="1524" r:id="rId59"/>
    <p:sldId id="1525" r:id="rId60"/>
    <p:sldId id="1543" r:id="rId61"/>
    <p:sldId id="1540" r:id="rId62"/>
    <p:sldId id="1486" r:id="rId6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76" autoAdjust="0"/>
    <p:restoredTop sz="75202" autoAdjust="0"/>
  </p:normalViewPr>
  <p:slideViewPr>
    <p:cSldViewPr>
      <p:cViewPr varScale="1">
        <p:scale>
          <a:sx n="160" d="100"/>
          <a:sy n="160" d="100"/>
        </p:scale>
        <p:origin x="24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60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11,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Containerized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rent them instead?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EC2,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Microsoft Azure, Google Compute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nice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platform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take care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Altiscale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application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RDS, Microsoft Azure SQL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Container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container for me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Example: Amazon EC2 Container Service, Google Container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Lambda, Google Cloud Functions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What </a:t>
            </a:r>
            <a:r>
              <a:rPr lang="en-US" sz="3200" b="0" i="1" dirty="0" smtClean="0">
                <a:latin typeface="Gill Sans"/>
                <a:cs typeface="Gill Sans"/>
              </a:rPr>
              <a:t>is</a:t>
            </a:r>
            <a:r>
              <a:rPr lang="en-US" sz="3200" b="0" dirty="0" smtClean="0">
                <a:latin typeface="Gill Sans"/>
                <a:cs typeface="Gill Sans"/>
              </a:rPr>
              <a:t> the Matrix?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</a:t>
            </a:r>
            <a:r>
              <a:rPr lang="en-US" sz="1000" b="0" dirty="0" smtClean="0"/>
              <a:t>Matrix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latin typeface="Gill Sans"/>
                <a:cs typeface="Gill Sans"/>
              </a:rPr>
              <a:t>Remember: Assignment 0 due 1pm Tuesday, January16 </a:t>
            </a:r>
            <a:r>
              <a:rPr lang="mr-IN" sz="2400" b="0" kern="0" dirty="0" smtClean="0">
                <a:latin typeface="Gill Sans"/>
                <a:cs typeface="Gill Sans"/>
              </a:rPr>
              <a:t>–</a:t>
            </a:r>
            <a:r>
              <a:rPr lang="en-US" sz="2400" b="0" kern="0" dirty="0" smtClean="0">
                <a:latin typeface="Gill Sans"/>
                <a:cs typeface="Gill Sans"/>
              </a:rPr>
              <a:t> </a:t>
            </a:r>
            <a:br>
              <a:rPr lang="en-US" sz="2400" b="0" kern="0" dirty="0" smtClean="0">
                <a:latin typeface="Gill Sans"/>
                <a:cs typeface="Gill Sans"/>
              </a:rPr>
            </a:br>
            <a:r>
              <a:rPr lang="en-US" sz="24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How much is 30 MW?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“You 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don’t have to be an engineer to be be a racing driver, but you do have to have mechanical sympathy” </a:t>
            </a:r>
            <a:endParaRPr lang="en-US" sz="18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Formula 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Hadoop Cluster Architecture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51317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Deployed in 2012, still #6 in TOP500 List (November 2017)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Design for high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access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and hold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for streaming reads over large datasets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API: not POSIX!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many issues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-to-block mapping,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metadata (ownership, access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permissions, etc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.)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  <a:endParaRPr lang="en-US" sz="1200" kern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733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(NN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Master for HDFS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of the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worker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machines: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Jobtracker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(JT)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28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Coordinator for MapReduce jobs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merged into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single, partitioned file (sorted within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partition)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</a:t>
            </a:r>
            <a:r>
              <a:rPr lang="en-US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runtime </a:t>
            </a: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next session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clients”)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54125</TotalTime>
  <Words>2031</Words>
  <Application>Microsoft Macintosh PowerPoint</Application>
  <PresentationFormat>On-screen Show (4:3)</PresentationFormat>
  <Paragraphs>617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Black</vt:lpstr>
      <vt:lpstr>Calibri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11405</cp:revision>
  <cp:lastPrinted>2018-01-10T19:19:52Z</cp:lastPrinted>
  <dcterms:created xsi:type="dcterms:W3CDTF">2012-08-31T06:36:49Z</dcterms:created>
  <dcterms:modified xsi:type="dcterms:W3CDTF">2018-01-15T03:15:02Z</dcterms:modified>
  <cp:category/>
</cp:coreProperties>
</file>